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2" r:id="rId5"/>
    <p:sldId id="264" r:id="rId6"/>
    <p:sldId id="259" r:id="rId7"/>
    <p:sldId id="263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05"/>
    <p:restoredTop sz="73320"/>
  </p:normalViewPr>
  <p:slideViewPr>
    <p:cSldViewPr snapToGrid="0" snapToObjects="1">
      <p:cViewPr>
        <p:scale>
          <a:sx n="125" d="100"/>
          <a:sy n="125" d="100"/>
        </p:scale>
        <p:origin x="584" y="2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notesViewPr>
    <p:cSldViewPr snapToGrid="0" snapToObjects="1">
      <p:cViewPr varScale="1">
        <p:scale>
          <a:sx n="169" d="100"/>
          <a:sy n="169" d="100"/>
        </p:scale>
        <p:origin x="324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8BA4D5-F053-CB40-8CE8-713E91BE435E}" type="datetimeFigureOut">
              <a:rPr lang="en-US" smtClean="0"/>
              <a:t>9/19/19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BF971-6BD9-D043-811F-3142662E5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021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1081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That’s a lot of stuff to remember to do and set up to take a dump, or analyze a dump. Surely there’s an easier way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808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9976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800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622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8012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windows you have  the wonderful </a:t>
            </a:r>
            <a:r>
              <a:rPr lang="en-US" dirty="0" err="1"/>
              <a:t>WinDBG</a:t>
            </a:r>
            <a:r>
              <a:rPr lang="en-US" dirty="0"/>
              <a:t> and </a:t>
            </a:r>
            <a:r>
              <a:rPr lang="en-US" dirty="0" err="1"/>
              <a:t>PerfView</a:t>
            </a:r>
            <a:r>
              <a:rPr lang="en-US" dirty="0"/>
              <a:t>, which between them let you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use the Son of Strike plugin to analyze the CLR heap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Trace </a:t>
            </a:r>
            <a:r>
              <a:rPr lang="en-US" dirty="0" err="1"/>
              <a:t>callstacks</a:t>
            </a:r>
            <a:r>
              <a:rPr lang="en-US" dirty="0"/>
              <a:t>/profiles to see</a:t>
            </a:r>
            <a:r>
              <a:rPr lang="en-US" baseline="0" dirty="0"/>
              <a:t> where in your application you’re spending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8230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Debuggers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Symbols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Compilation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GDB</a:t>
            </a:r>
            <a:r>
              <a:rPr lang="en-US" baseline="0" dirty="0"/>
              <a:t> – GNU debugger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LLDB – LLVM Debugger 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Very finicky -</a:t>
            </a:r>
            <a:r>
              <a:rPr lang="en-US" baseline="0" dirty="0"/>
              <a:t> to get any sort of proper stacks I found I had to AOT-compile all of my binaries, which A) sometimes failed, and B) took up much more disk space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God help you if you</a:t>
            </a:r>
            <a:r>
              <a:rPr lang="en-US" baseline="0" dirty="0"/>
              <a:t> forgot the `--debug` flag on the mono invocation of your app. No Stack Traces then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GDB foibles: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/>
              <a:t> signal remapping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/>
              <a:t>custom functions to remap function pointers in </a:t>
            </a:r>
            <a:r>
              <a:rPr lang="en-US" baseline="0" dirty="0" err="1"/>
              <a:t>gdb</a:t>
            </a:r>
            <a:r>
              <a:rPr lang="en-US" baseline="0" dirty="0"/>
              <a:t> to </a:t>
            </a:r>
            <a:r>
              <a:rPr lang="en-US" baseline="0" dirty="0" err="1"/>
              <a:t>clr</a:t>
            </a:r>
            <a:r>
              <a:rPr lang="en-US" baseline="0" dirty="0"/>
              <a:t>-looking function/method calls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/>
              <a:t>More custom functions for stack printing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/>
              <a:t>More custom functions for describing objects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/>
              <a:t>LLDB –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/>
              <a:t>More limited support overall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err="1"/>
              <a:t>Backtraces</a:t>
            </a:r>
            <a:r>
              <a:rPr lang="en-US" baseline="0" dirty="0"/>
              <a:t>, object printing, all provided through scripting API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2417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Mono –profile=log is powerful, but hard to consume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Problems:</a:t>
            </a:r>
          </a:p>
          <a:p>
            <a:r>
              <a:rPr lang="en-US" dirty="0"/>
              <a:t>* Not a structured format, so hard to analyze/diff between profile runs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No visualizations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Often broken between mono versions (profiles taken on version N weren’t readable by version N, N+1, </a:t>
            </a:r>
            <a:r>
              <a:rPr lang="en-US" baseline="0" dirty="0" err="1"/>
              <a:t>etc</a:t>
            </a:r>
            <a:r>
              <a:rPr lang="en-US" baseline="0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_huge_ files. Could be trimmed down somewhat with CLI flags, but you’ve got to do that ahead of time, not interactively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Could use `perf` if you compiled your app code with `mono –</a:t>
            </a:r>
            <a:r>
              <a:rPr lang="en-US" baseline="0" dirty="0" err="1"/>
              <a:t>aot</a:t>
            </a:r>
            <a:r>
              <a:rPr lang="en-US" baseline="0" dirty="0"/>
              <a:t>=full` to get native binaries. Stacks tend to be inaccurate there as well, so you don’t get good pictures of where you code is actually spending time.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1010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have to follow a magic set of incantations to get a dump/debug session working on </a:t>
            </a:r>
            <a:r>
              <a:rPr lang="en-US" dirty="0" err="1"/>
              <a:t>.Net</a:t>
            </a:r>
            <a:r>
              <a:rPr lang="en-US" dirty="0"/>
              <a:t> Core  &lt;</a:t>
            </a:r>
            <a:r>
              <a:rPr lang="en-US" baseline="0" dirty="0"/>
              <a:t> :</a:t>
            </a:r>
          </a:p>
          <a:p>
            <a:endParaRPr lang="en-US" baseline="0" dirty="0"/>
          </a:p>
          <a:p>
            <a:r>
              <a:rPr lang="en-US" baseline="0" dirty="0"/>
              <a:t>Have </a:t>
            </a:r>
            <a:r>
              <a:rPr lang="en-US" baseline="0" dirty="0" err="1"/>
              <a:t>lldb</a:t>
            </a:r>
            <a:r>
              <a:rPr lang="en-US" baseline="0" dirty="0"/>
              <a:t> (version 3.9ish only, mind you)</a:t>
            </a:r>
          </a:p>
          <a:p>
            <a:r>
              <a:rPr lang="en-US" dirty="0"/>
              <a:t>Make a dump with the create dump tool only</a:t>
            </a:r>
            <a:r>
              <a:rPr lang="en-US" baseline="0" dirty="0"/>
              <a:t> (not your OS-specific dump utilities)</a:t>
            </a:r>
          </a:p>
          <a:p>
            <a:r>
              <a:rPr lang="en-US" baseline="0" dirty="0"/>
              <a:t>Pray you have PDBs</a:t>
            </a:r>
          </a:p>
          <a:p>
            <a:endParaRPr lang="en-US" baseline="0" dirty="0"/>
          </a:p>
          <a:p>
            <a:r>
              <a:rPr lang="en-US" baseline="0" dirty="0"/>
              <a:t>Now you have some limited stack traces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0914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Even using perf you wouldn’t get complete information, so you’ve got to use </a:t>
            </a:r>
            <a:r>
              <a:rPr lang="en-US" dirty="0" err="1"/>
              <a:t>perfcollect</a:t>
            </a:r>
            <a:r>
              <a:rPr lang="en-US" baseline="0" dirty="0"/>
              <a:t> to create maps for the runtime </a:t>
            </a:r>
            <a:r>
              <a:rPr lang="en-US" baseline="0" dirty="0" err="1"/>
              <a:t>dlls</a:t>
            </a:r>
            <a:r>
              <a:rPr lang="en-US" baseline="0" dirty="0"/>
              <a:t>, and then collate the maps generated by the runtime and the maps from </a:t>
            </a:r>
            <a:r>
              <a:rPr lang="en-US" baseline="0" dirty="0" err="1"/>
              <a:t>perfcollect</a:t>
            </a:r>
            <a:r>
              <a:rPr lang="en-US" baseline="0" dirty="0"/>
              <a:t> (this is what dotnet-</a:t>
            </a:r>
            <a:r>
              <a:rPr lang="en-US" baseline="0" dirty="0" err="1"/>
              <a:t>mapgen</a:t>
            </a:r>
            <a:r>
              <a:rPr lang="en-US" baseline="0" dirty="0"/>
              <a:t> is for)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090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narydefense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en-us/dotnet/framework/tools/sos-dll-sos-debugging-extension" TargetMode="External"/><Relationship Id="rId5" Type="http://schemas.openxmlformats.org/officeDocument/2006/relationships/hyperlink" Target="https://github.com/microsoft/perfview" TargetMode="External"/><Relationship Id="rId4" Type="http://schemas.openxmlformats.org/officeDocument/2006/relationships/hyperlink" Target="https://docs.microsoft.com/en-us/windows-hardware/drivers/debugger/debugger-download-tools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perfview/tree/master/src/perfcollect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st.github.com/goldshtn/fe3f7c3b10ec7e5511ae755abaf5217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BEF55-340D-3940-8C7D-F6DF24B610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A (gentle) introduction to performance analysis in .NET Core 3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68386B-2162-1B4B-BAAB-DA54600537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Or, How I learned to stop worrying and love the </a:t>
            </a:r>
            <a:r>
              <a:rPr lang="en-US" dirty="0" err="1"/>
              <a:t>lldb</a:t>
            </a:r>
            <a:endParaRPr lang="en-US" dirty="0"/>
          </a:p>
          <a:p>
            <a:endParaRPr lang="en-US" dirty="0"/>
          </a:p>
          <a:p>
            <a:r>
              <a:rPr lang="en-US" dirty="0"/>
              <a:t>CHET HUSK</a:t>
            </a:r>
          </a:p>
          <a:p>
            <a:r>
              <a:rPr lang="en-US" dirty="0"/>
              <a:t>@CHETHUSK</a:t>
            </a:r>
          </a:p>
        </p:txBody>
      </p:sp>
    </p:spTree>
    <p:extLst>
      <p:ext uri="{BB962C8B-B14F-4D97-AF65-F5344CB8AC3E}">
        <p14:creationId xmlns:p14="http://schemas.microsoft.com/office/powerpoint/2010/main" val="3805063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D8F88-9541-2447-93F1-6FB65380C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HUH?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98943-E2DA-8F4E-BD4B-347C1C29A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253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4FFFF-7ADF-8442-BD14-BF82B1827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New </a:t>
            </a:r>
            <a:r>
              <a:rPr lang="en-US" dirty="0" err="1"/>
              <a:t>WorlD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2B4F9-49CA-2D43-A2D7-75571625AF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dotnet-</a:t>
            </a:r>
            <a:r>
              <a:rPr lang="en-US" dirty="0" err="1"/>
              <a:t>dumP</a:t>
            </a:r>
            <a:endParaRPr lang="en-US" dirty="0"/>
          </a:p>
          <a:p>
            <a:r>
              <a:rPr lang="en-US" dirty="0"/>
              <a:t>dotnet-trace</a:t>
            </a:r>
          </a:p>
          <a:p>
            <a:r>
              <a:rPr lang="en-US" dirty="0"/>
              <a:t>dotnet-</a:t>
            </a:r>
            <a:r>
              <a:rPr lang="en-US" dirty="0" err="1"/>
              <a:t>sos</a:t>
            </a:r>
            <a:endParaRPr lang="en-US" dirty="0"/>
          </a:p>
          <a:p>
            <a:r>
              <a:rPr lang="en-US"/>
              <a:t>dotnet-counters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41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50AEA-E026-D641-8064-CAC2B8E6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3CD76-07FA-9C41-9F7A-BFC52FFE6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F# backend at </a:t>
            </a:r>
            <a:r>
              <a:rPr lang="en-US" dirty="0">
                <a:hlinkClick r:id="rId3"/>
              </a:rPr>
              <a:t>Binary Defense</a:t>
            </a:r>
            <a:r>
              <a:rPr lang="en-US" dirty="0"/>
              <a:t> (Managed Endpoint </a:t>
            </a:r>
            <a:r>
              <a:rPr lang="en-US" dirty="0" err="1"/>
              <a:t>Proctection</a:t>
            </a:r>
            <a:r>
              <a:rPr lang="en-US" dirty="0"/>
              <a:t>)</a:t>
            </a:r>
          </a:p>
          <a:p>
            <a:r>
              <a:rPr lang="en-US" dirty="0"/>
              <a:t>Co-Maintainer/Janitor of </a:t>
            </a:r>
            <a:r>
              <a:rPr lang="en-US" dirty="0" err="1"/>
              <a:t>FSharp.Compiler.Service</a:t>
            </a:r>
            <a:endParaRPr lang="en-US" dirty="0"/>
          </a:p>
          <a:p>
            <a:r>
              <a:rPr lang="en-US" dirty="0"/>
              <a:t>Contributor to basically every F# infrastructure repo I can find</a:t>
            </a:r>
          </a:p>
          <a:p>
            <a:r>
              <a:rPr lang="en-US" dirty="0"/>
              <a:t>Coffee Lover</a:t>
            </a:r>
          </a:p>
          <a:p>
            <a:r>
              <a:rPr lang="en-US" dirty="0"/>
              <a:t>Dog Person</a:t>
            </a:r>
          </a:p>
          <a:p>
            <a:r>
              <a:rPr lang="en-US" dirty="0"/>
              <a:t>Austinite</a:t>
            </a:r>
          </a:p>
          <a:p>
            <a:r>
              <a:rPr lang="en-US" dirty="0"/>
              <a:t>That Guy on Slack that leaves an answer while out shopping then forgets to follow up</a:t>
            </a:r>
          </a:p>
        </p:txBody>
      </p:sp>
      <p:pic>
        <p:nvPicPr>
          <p:cNvPr id="7" name="Picture 6" descr="A large brown dog sitting in the grass&#10;&#10;Description automatically generated">
            <a:extLst>
              <a:ext uri="{FF2B5EF4-FFF2-40B4-BE49-F238E27FC236}">
                <a16:creationId xmlns:a16="http://schemas.microsoft.com/office/drawing/2014/main" id="{722FF38F-AF6A-0C41-821E-A24E9BD5B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6330" y="2235200"/>
            <a:ext cx="17907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851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E50FF-4270-BD4F-9A41-F710B3B35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DE07C-B56A-3943-A30D-6077B61FF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a brief history lesson</a:t>
            </a:r>
          </a:p>
          <a:p>
            <a:r>
              <a:rPr lang="en-US" dirty="0"/>
              <a:t>Learn about new perf tools</a:t>
            </a:r>
          </a:p>
          <a:p>
            <a:r>
              <a:rPr lang="en-US" dirty="0"/>
              <a:t>See some worked examples</a:t>
            </a:r>
          </a:p>
          <a:p>
            <a:r>
              <a:rPr lang="en-US" dirty="0"/>
              <a:t>Feel Empowered to do perf-related work independently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712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4DB90-C9E1-E148-ADC7-669765EF9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599"/>
            <a:ext cx="9905998" cy="4786993"/>
          </a:xfrm>
        </p:spPr>
        <p:txBody>
          <a:bodyPr/>
          <a:lstStyle/>
          <a:p>
            <a:pPr algn="ctr"/>
            <a:r>
              <a:rPr lang="en-US" dirty="0"/>
              <a:t>A brief </a:t>
            </a:r>
            <a:br>
              <a:rPr lang="en-US" dirty="0"/>
            </a:br>
            <a:r>
              <a:rPr lang="en-US" dirty="0"/>
              <a:t>and </a:t>
            </a:r>
            <a:br>
              <a:rPr lang="en-US" dirty="0"/>
            </a:br>
            <a:r>
              <a:rPr lang="en-US" dirty="0"/>
              <a:t>mostly wrong </a:t>
            </a:r>
            <a:br>
              <a:rPr lang="en-US" dirty="0"/>
            </a:br>
            <a:r>
              <a:rPr lang="en-US" dirty="0"/>
              <a:t>history of debugging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75D038-84AA-1C48-B0C8-0383EADE2066}"/>
              </a:ext>
            </a:extLst>
          </p:cNvPr>
          <p:cNvSpPr txBox="1"/>
          <p:nvPr/>
        </p:nvSpPr>
        <p:spPr>
          <a:xfrm>
            <a:off x="5706836" y="392702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851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60F94-0DA2-1E44-92AB-A85E1B064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Windows</a:t>
            </a:r>
          </a:p>
        </p:txBody>
      </p:sp>
      <p:pic>
        <p:nvPicPr>
          <p:cNvPr id="1026" name="Picture 2" descr="Rainbow Over Bridge-rb723">
            <a:extLst>
              <a:ext uri="{FF2B5EF4-FFF2-40B4-BE49-F238E27FC236}">
                <a16:creationId xmlns:a16="http://schemas.microsoft.com/office/drawing/2014/main" id="{B85A087C-588F-8748-8355-83A471E6623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533" y="3429000"/>
            <a:ext cx="4690880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4431FF-E841-F04F-9225-F9153F4DAD8B}"/>
              </a:ext>
            </a:extLst>
          </p:cNvPr>
          <p:cNvSpPr txBox="1"/>
          <p:nvPr/>
        </p:nvSpPr>
        <p:spPr>
          <a:xfrm>
            <a:off x="975360" y="3972560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hlinkClick r:id="rId4"/>
              </a:rPr>
              <a:t>WinDBG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39E598-EBA7-AB4D-9FE2-540170EFEE18}"/>
              </a:ext>
            </a:extLst>
          </p:cNvPr>
          <p:cNvSpPr txBox="1"/>
          <p:nvPr/>
        </p:nvSpPr>
        <p:spPr>
          <a:xfrm>
            <a:off x="9540240" y="3942080"/>
            <a:ext cx="1164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hlinkClick r:id="rId5"/>
              </a:rPr>
              <a:t>PerfView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8EF6E7-A484-9140-ADFA-7E83DA6FA67D}"/>
              </a:ext>
            </a:extLst>
          </p:cNvPr>
          <p:cNvSpPr txBox="1"/>
          <p:nvPr/>
        </p:nvSpPr>
        <p:spPr>
          <a:xfrm flipH="1">
            <a:off x="5211417" y="2443202"/>
            <a:ext cx="1765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6"/>
              </a:rPr>
              <a:t>Son of Strike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365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FCA2F-E1DB-0341-A528-E7B323E4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on Mono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5C1574-0A63-8943-8DC3-00AD72C40869}"/>
              </a:ext>
            </a:extLst>
          </p:cNvPr>
          <p:cNvSpPr txBox="1"/>
          <p:nvPr/>
        </p:nvSpPr>
        <p:spPr>
          <a:xfrm>
            <a:off x="1030406" y="2777319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gdb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75848C-6877-4D4D-B5DF-1522D158F6FD}"/>
              </a:ext>
            </a:extLst>
          </p:cNvPr>
          <p:cNvSpPr txBox="1"/>
          <p:nvPr/>
        </p:nvSpPr>
        <p:spPr>
          <a:xfrm>
            <a:off x="3214048" y="3875964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lldb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3A8346-6A65-E34A-9129-6FC39DF3AD76}"/>
              </a:ext>
            </a:extLst>
          </p:cNvPr>
          <p:cNvSpPr txBox="1"/>
          <p:nvPr/>
        </p:nvSpPr>
        <p:spPr>
          <a:xfrm>
            <a:off x="7255288" y="4484873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MDB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B6FCD6-2FEE-4E47-9E2A-C7BBACCE811E}"/>
              </a:ext>
            </a:extLst>
          </p:cNvPr>
          <p:cNvSpPr txBox="1"/>
          <p:nvPr/>
        </p:nvSpPr>
        <p:spPr>
          <a:xfrm>
            <a:off x="6946710" y="2879678"/>
            <a:ext cx="1317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pdb2mdb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6EF04E-8100-2444-9624-8D0D5180761F}"/>
              </a:ext>
            </a:extLst>
          </p:cNvPr>
          <p:cNvSpPr txBox="1"/>
          <p:nvPr/>
        </p:nvSpPr>
        <p:spPr>
          <a:xfrm>
            <a:off x="9341893" y="4189863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1EAD7B-7F7F-6E40-AFAF-8E4ECFA09BEE}"/>
              </a:ext>
            </a:extLst>
          </p:cNvPr>
          <p:cNvSpPr txBox="1"/>
          <p:nvPr/>
        </p:nvSpPr>
        <p:spPr>
          <a:xfrm>
            <a:off x="1003110" y="5111087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9D2C34-CF7E-C249-A2F9-13F37E17D306}"/>
              </a:ext>
            </a:extLst>
          </p:cNvPr>
          <p:cNvSpPr txBox="1"/>
          <p:nvPr/>
        </p:nvSpPr>
        <p:spPr>
          <a:xfrm>
            <a:off x="4416879" y="5151664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PDB</a:t>
            </a:r>
          </a:p>
        </p:txBody>
      </p:sp>
    </p:spTree>
    <p:extLst>
      <p:ext uri="{BB962C8B-B14F-4D97-AF65-F5344CB8AC3E}">
        <p14:creationId xmlns:p14="http://schemas.microsoft.com/office/powerpoint/2010/main" val="3788949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9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0BB42-C0E3-6049-A8E5-9DB82EF12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Tracing on Mono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5AAEF3-6F8A-314C-9B2C-A4A8B703DE78}"/>
              </a:ext>
            </a:extLst>
          </p:cNvPr>
          <p:cNvSpPr txBox="1"/>
          <p:nvPr/>
        </p:nvSpPr>
        <p:spPr>
          <a:xfrm>
            <a:off x="5261491" y="3695700"/>
            <a:ext cx="1665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mono --trace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48D183-545B-E14F-9BE1-9295679322A7}"/>
              </a:ext>
            </a:extLst>
          </p:cNvPr>
          <p:cNvSpPr txBox="1"/>
          <p:nvPr/>
        </p:nvSpPr>
        <p:spPr>
          <a:xfrm>
            <a:off x="1473200" y="4216400"/>
            <a:ext cx="2310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mono  --profile=log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65DB58-6C13-5945-BDC7-32482B1AD3FE}"/>
              </a:ext>
            </a:extLst>
          </p:cNvPr>
          <p:cNvSpPr txBox="1"/>
          <p:nvPr/>
        </p:nvSpPr>
        <p:spPr>
          <a:xfrm>
            <a:off x="9525000" y="5181600"/>
            <a:ext cx="1601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mprof</a:t>
            </a:r>
            <a:r>
              <a:rPr lang="en-US" dirty="0"/>
              <a:t>-report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8C5370-6FB8-2A4E-B98C-8AC9A15476B1}"/>
              </a:ext>
            </a:extLst>
          </p:cNvPr>
          <p:cNvSpPr txBox="1"/>
          <p:nvPr/>
        </p:nvSpPr>
        <p:spPr>
          <a:xfrm>
            <a:off x="3657600" y="5867400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perf</a:t>
            </a:r>
          </a:p>
        </p:txBody>
      </p:sp>
    </p:spTree>
    <p:extLst>
      <p:ext uri="{BB962C8B-B14F-4D97-AF65-F5344CB8AC3E}">
        <p14:creationId xmlns:p14="http://schemas.microsoft.com/office/powerpoint/2010/main" val="3248849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06721-0875-1741-B545-0ED83D182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on </a:t>
            </a:r>
            <a:r>
              <a:rPr lang="en-US" dirty="0" err="1"/>
              <a:t>.Net</a:t>
            </a:r>
            <a:r>
              <a:rPr lang="en-US" dirty="0"/>
              <a:t> core &lt;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37AC6B-C96D-3B42-91B1-DB0787CA6B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LLDB</a:t>
            </a:r>
          </a:p>
          <a:p>
            <a:r>
              <a:rPr lang="en-US" dirty="0" err="1"/>
              <a:t>libsosplugin.so</a:t>
            </a:r>
            <a:endParaRPr lang="en-US" dirty="0"/>
          </a:p>
          <a:p>
            <a:r>
              <a:rPr lang="en-US" dirty="0" err="1"/>
              <a:t>createdump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911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D5F1E-BB86-0044-9380-4E2DC3FF2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Tracing on </a:t>
            </a:r>
            <a:r>
              <a:rPr lang="en-US" dirty="0" err="1"/>
              <a:t>.Net</a:t>
            </a:r>
            <a:r>
              <a:rPr lang="en-US" dirty="0"/>
              <a:t> Core &lt;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5056D-CB6F-474B-8913-3EAFA694E2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Perf, maybe</a:t>
            </a:r>
          </a:p>
          <a:p>
            <a:r>
              <a:rPr lang="en-US" dirty="0"/>
              <a:t>Environment variables: </a:t>
            </a:r>
            <a:r>
              <a:rPr lang="en-US" dirty="0" err="1"/>
              <a:t>ComPLUS_PerfMapEnabled</a:t>
            </a:r>
            <a:r>
              <a:rPr lang="en-US" dirty="0"/>
              <a:t>=1</a:t>
            </a:r>
          </a:p>
          <a:p>
            <a:r>
              <a:rPr lang="en-US" dirty="0"/>
              <a:t>Still Imperfect</a:t>
            </a:r>
          </a:p>
          <a:p>
            <a:r>
              <a:rPr lang="en-US" dirty="0" err="1">
                <a:hlinkClick r:id="rId3"/>
              </a:rPr>
              <a:t>PerfCollect</a:t>
            </a:r>
            <a:endParaRPr lang="en-US" dirty="0"/>
          </a:p>
          <a:p>
            <a:r>
              <a:rPr lang="en-US" dirty="0" err="1"/>
              <a:t>Crossgen</a:t>
            </a:r>
            <a:endParaRPr lang="en-US" dirty="0"/>
          </a:p>
          <a:p>
            <a:r>
              <a:rPr lang="en-US" dirty="0">
                <a:hlinkClick r:id="rId4"/>
              </a:rPr>
              <a:t>Dotnet-</a:t>
            </a:r>
            <a:r>
              <a:rPr lang="en-US" dirty="0" err="1">
                <a:hlinkClick r:id="rId4"/>
              </a:rPr>
              <a:t>mapgen.py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9318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13981</TotalTime>
  <Words>610</Words>
  <Application>Microsoft Macintosh PowerPoint</Application>
  <PresentationFormat>Widescreen</PresentationFormat>
  <Paragraphs>110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Century Gothic</vt:lpstr>
      <vt:lpstr>Mesh</vt:lpstr>
      <vt:lpstr>A (gentle) introduction to performance analysis in .NET Core 3 </vt:lpstr>
      <vt:lpstr>ABOUT ME</vt:lpstr>
      <vt:lpstr>Goals</vt:lpstr>
      <vt:lpstr>A brief  and  mostly wrong  history of debugging</vt:lpstr>
      <vt:lpstr>Windows</vt:lpstr>
      <vt:lpstr>Debugging on Mono</vt:lpstr>
      <vt:lpstr>Tracing on Mono</vt:lpstr>
      <vt:lpstr>Debugging on .Net core &lt; 3</vt:lpstr>
      <vt:lpstr>Tracing on .Net Core &lt; 3</vt:lpstr>
      <vt:lpstr>HUH?</vt:lpstr>
      <vt:lpstr>The New WorlD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(gentle) introduction to performance analysis in .NET Core 3 </dc:title>
  <dc:creator>Chet Husk</dc:creator>
  <cp:lastModifiedBy>Chet Husk</cp:lastModifiedBy>
  <cp:revision>12</cp:revision>
  <dcterms:created xsi:type="dcterms:W3CDTF">2019-09-16T21:39:33Z</dcterms:created>
  <dcterms:modified xsi:type="dcterms:W3CDTF">2019-09-26T14:40:44Z</dcterms:modified>
</cp:coreProperties>
</file>

<file path=docProps/thumbnail.jpeg>
</file>